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09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64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978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40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65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318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34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4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2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91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04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1039813" y="252413"/>
            <a:ext cx="7729537" cy="96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dirty="0"/>
              <a:t>HM2 </a:t>
            </a:r>
            <a:r>
              <a:rPr lang="zh-TW" altLang="en-US" sz="2800" dirty="0"/>
              <a:t>自動感應手部消毒乾洗手機</a:t>
            </a:r>
          </a:p>
          <a:p>
            <a:pPr algn="ctr"/>
            <a:r>
              <a:rPr lang="zh-TW" altLang="en-US" sz="2800" dirty="0"/>
              <a:t>規格功能簡介</a:t>
            </a:r>
            <a:endParaRPr lang="zh-TW" altLang="en-US" sz="2500" b="1" dirty="0">
              <a:solidFill>
                <a:srgbClr val="000000"/>
              </a:solidFill>
              <a:latin typeface="新細明體" panose="02020500000000000000" pitchFamily="18" charset="-120"/>
            </a:endParaRPr>
          </a:p>
        </p:txBody>
      </p:sp>
      <p:sp>
        <p:nvSpPr>
          <p:cNvPr id="5" name="Line 31"/>
          <p:cNvSpPr>
            <a:spLocks noChangeShapeType="1"/>
          </p:cNvSpPr>
          <p:nvPr/>
        </p:nvSpPr>
        <p:spPr bwMode="auto">
          <a:xfrm>
            <a:off x="774700" y="1268413"/>
            <a:ext cx="8637588" cy="0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3203575" y="1711325"/>
            <a:ext cx="6337300" cy="453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 marL="342900" indent="-3429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驅動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紅外線自動感應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完全免觸碰。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溶液範圍：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稀釋酒精。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單次噴出量：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每次約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0.8 cc~1.5cc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pl-PL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pl-PL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尺寸：</a:t>
            </a:r>
            <a:r>
              <a:rPr lang="pl-PL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140W x 140D x 210H mm</a:t>
            </a:r>
            <a:r>
              <a:rPr lang="zh-TW" altLang="pl-PL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容量：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1100 CC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重量：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620g 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包含乾電池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電源：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二號鹼性乾電池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(AA)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兩顆。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幫浦：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齒輪轉幫浦式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(Gear Pump)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感應距離：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3 - 7 CM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電力不足顯示燈：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紅色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燈。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簡易、乾淨可自由裝卸液桶，節能環保節省成本。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放置方式：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可掛於牆面或立於桌面。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00" y="2098579"/>
            <a:ext cx="2175596" cy="325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1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</Words>
  <Application>Microsoft Office PowerPoint</Application>
  <PresentationFormat>寬螢幕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>馬可設計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Finema</dc:creator>
  <cp:lastModifiedBy>Finema</cp:lastModifiedBy>
  <cp:revision>2</cp:revision>
  <dcterms:created xsi:type="dcterms:W3CDTF">2016-11-12T08:39:18Z</dcterms:created>
  <dcterms:modified xsi:type="dcterms:W3CDTF">2016-11-12T08:43:36Z</dcterms:modified>
</cp:coreProperties>
</file>