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09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964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978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240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9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865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318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34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42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12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391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B1EE8-CE4C-444D-9725-54C29614A723}" type="datetimeFigureOut">
              <a:rPr lang="zh-TW" altLang="en-US" smtClean="0"/>
              <a:t>2016/11/12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6F8CF-C022-4A59-AB9E-B42801967E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204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1039813" y="252413"/>
            <a:ext cx="772953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500" b="1" dirty="0">
                <a:solidFill>
                  <a:srgbClr val="000000"/>
                </a:solidFill>
                <a:latin typeface="新細明體" panose="02020500000000000000" pitchFamily="18" charset="-120"/>
              </a:rPr>
              <a:t>        </a:t>
            </a:r>
            <a:r>
              <a:rPr lang="en-US" altLang="zh-CN" sz="2500" b="1" dirty="0">
                <a:solidFill>
                  <a:srgbClr val="000000"/>
                </a:solidFill>
                <a:latin typeface="新細明體" panose="02020500000000000000" pitchFamily="18" charset="-120"/>
              </a:rPr>
              <a:t>H</a:t>
            </a:r>
            <a:r>
              <a:rPr lang="en-US" altLang="zh-TW" sz="2500" b="1" dirty="0">
                <a:solidFill>
                  <a:srgbClr val="000000"/>
                </a:solidFill>
                <a:latin typeface="新細明體" panose="02020500000000000000" pitchFamily="18" charset="-120"/>
              </a:rPr>
              <a:t>M2S</a:t>
            </a:r>
            <a:r>
              <a:rPr lang="en-US" altLang="zh-CN" sz="2500" b="1" dirty="0">
                <a:solidFill>
                  <a:srgbClr val="000000"/>
                </a:solidFill>
                <a:latin typeface="新細明體" panose="02020500000000000000" pitchFamily="18" charset="-120"/>
              </a:rPr>
              <a:t>  </a:t>
            </a:r>
            <a:r>
              <a:rPr lang="zh-TW" altLang="en-US" sz="2500" b="1" dirty="0">
                <a:solidFill>
                  <a:srgbClr val="000000"/>
                </a:solidFill>
                <a:latin typeface="新細明體" panose="02020500000000000000" pitchFamily="18" charset="-120"/>
              </a:rPr>
              <a:t>自動感應手部消毒機</a:t>
            </a:r>
            <a:endParaRPr lang="zh-TW" altLang="zh-TW" sz="2500" b="1" dirty="0">
              <a:solidFill>
                <a:srgbClr val="000000"/>
              </a:solidFill>
              <a:latin typeface="新細明體" panose="02020500000000000000" pitchFamily="18" charset="-120"/>
            </a:endParaRPr>
          </a:p>
          <a:p>
            <a:pPr algn="ctr" eaLnBrk="1" hangingPunct="1"/>
            <a:r>
              <a:rPr lang="zh-TW" altLang="en-US" sz="2500" b="1" dirty="0">
                <a:solidFill>
                  <a:srgbClr val="000000"/>
                </a:solidFill>
                <a:latin typeface="新細明體" panose="02020500000000000000" pitchFamily="18" charset="-120"/>
              </a:rPr>
              <a:t>       規格</a:t>
            </a:r>
            <a:r>
              <a:rPr lang="zh-CN" altLang="en-US" sz="2500" b="1" dirty="0">
                <a:solidFill>
                  <a:srgbClr val="000000"/>
                </a:solidFill>
                <a:latin typeface="新細明體" panose="02020500000000000000" pitchFamily="18" charset="-120"/>
              </a:rPr>
              <a:t>功能</a:t>
            </a:r>
            <a:r>
              <a:rPr lang="zh-TW" altLang="en-US" sz="2500" b="1" dirty="0">
                <a:solidFill>
                  <a:srgbClr val="000000"/>
                </a:solidFill>
                <a:latin typeface="新細明體" panose="02020500000000000000" pitchFamily="18" charset="-120"/>
              </a:rPr>
              <a:t>簡</a:t>
            </a:r>
            <a:r>
              <a:rPr lang="zh-CN" altLang="en-US" sz="2500" b="1" dirty="0">
                <a:solidFill>
                  <a:srgbClr val="000000"/>
                </a:solidFill>
                <a:latin typeface="新細明體" panose="02020500000000000000" pitchFamily="18" charset="-120"/>
              </a:rPr>
              <a:t>介</a:t>
            </a:r>
            <a:endParaRPr lang="zh-TW" altLang="en-US" sz="2500" b="1" dirty="0">
              <a:solidFill>
                <a:srgbClr val="000000"/>
              </a:solidFill>
              <a:latin typeface="新細明體" panose="02020500000000000000" pitchFamily="18" charset="-120"/>
            </a:endParaRPr>
          </a:p>
        </p:txBody>
      </p:sp>
      <p:sp>
        <p:nvSpPr>
          <p:cNvPr id="5" name="Line 31"/>
          <p:cNvSpPr>
            <a:spLocks noChangeShapeType="1"/>
          </p:cNvSpPr>
          <p:nvPr/>
        </p:nvSpPr>
        <p:spPr bwMode="auto">
          <a:xfrm>
            <a:off x="774700" y="1268413"/>
            <a:ext cx="8637588" cy="0"/>
          </a:xfrm>
          <a:prstGeom prst="line">
            <a:avLst/>
          </a:prstGeom>
          <a:noFill/>
          <a:ln w="2222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3203575" y="1711325"/>
            <a:ext cx="6337300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70" tIns="51435" rIns="102870" bIns="51435">
            <a:spAutoFit/>
          </a:bodyPr>
          <a:lstStyle>
            <a:lvl1pPr marL="342900" indent="-3429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1028700" eaLnBrk="0" hangingPunct="0"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lvl="1" eaLnBrk="1" hangingPunct="1">
              <a:lnSpc>
                <a:spcPct val="140000"/>
              </a:lnSpc>
              <a:buSzPts val="1300"/>
              <a:buFont typeface="Wingdings" panose="05000000000000000000" pitchFamily="2" charset="2"/>
              <a:buChar char="l"/>
            </a:pPr>
            <a:r>
              <a:rPr lang="zh-CN" altLang="zh-TW" sz="1600" b="1" dirty="0">
                <a:solidFill>
                  <a:srgbClr val="000000"/>
                </a:solidFill>
                <a:latin typeface="新細明體" panose="02020500000000000000" pitchFamily="18" charset="-120"/>
                <a:ea typeface="SimSun" panose="02010600030101010101" pitchFamily="2" charset="-122"/>
              </a:rPr>
              <a:t> </a:t>
            </a:r>
            <a:r>
              <a:rPr lang="zh-TW" altLang="en-US" sz="1700" b="1" dirty="0">
                <a:latin typeface="新細明體" panose="02020500000000000000" pitchFamily="18" charset="-120"/>
              </a:rPr>
              <a:t>驅動模式：紅外線自動感應</a:t>
            </a:r>
            <a:r>
              <a:rPr lang="en-US" altLang="zh-TW" sz="1700" b="1" dirty="0">
                <a:latin typeface="新細明體" panose="02020500000000000000" pitchFamily="18" charset="-120"/>
              </a:rPr>
              <a:t>,</a:t>
            </a:r>
            <a:r>
              <a:rPr lang="zh-TW" altLang="en-US" sz="1700" b="1" dirty="0">
                <a:latin typeface="新細明體" panose="02020500000000000000" pitchFamily="18" charset="-120"/>
              </a:rPr>
              <a:t>完全免觸碰。</a:t>
            </a: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溶液範圍：稀釋酒精 </a:t>
            </a:r>
            <a:r>
              <a:rPr lang="en-US" altLang="zh-TW" sz="1700" b="1" dirty="0">
                <a:latin typeface="新細明體" panose="02020500000000000000" pitchFamily="18" charset="-120"/>
              </a:rPr>
              <a:t>(</a:t>
            </a:r>
            <a:r>
              <a:rPr lang="en-US" altLang="zh-TW" sz="1200" b="1" dirty="0"/>
              <a:t>“</a:t>
            </a:r>
            <a:r>
              <a:rPr lang="zh-TW" altLang="en-US" sz="1700" b="1" dirty="0">
                <a:latin typeface="新細明體" panose="02020500000000000000" pitchFamily="18" charset="-120"/>
              </a:rPr>
              <a:t>安皮露”潔露酒精液</a:t>
            </a:r>
            <a:r>
              <a:rPr lang="en-US" altLang="zh-TW" sz="1700" b="1" dirty="0">
                <a:latin typeface="新細明體" panose="02020500000000000000" pitchFamily="18" charset="-120"/>
              </a:rPr>
              <a:t>)</a:t>
            </a:r>
            <a:r>
              <a:rPr lang="zh-TW" altLang="en-US" sz="1700" b="1" dirty="0">
                <a:latin typeface="新細明體" panose="02020500000000000000" pitchFamily="18" charset="-120"/>
              </a:rPr>
              <a:t>。</a:t>
            </a: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單次噴出量：</a:t>
            </a:r>
            <a:r>
              <a:rPr lang="zh-TW" altLang="en-US" sz="17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兩段式</a:t>
            </a:r>
            <a:r>
              <a:rPr lang="en-US" altLang="zh-TW" sz="17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,</a:t>
            </a:r>
            <a:r>
              <a:rPr lang="zh-TW" altLang="en-US" sz="17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可依需求自行設定 </a:t>
            </a:r>
            <a:r>
              <a:rPr lang="en-US" altLang="zh-TW" sz="17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0.8 cc</a:t>
            </a:r>
            <a:r>
              <a:rPr lang="zh-TW" altLang="en-US" sz="17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或</a:t>
            </a:r>
            <a:r>
              <a:rPr lang="en-US" altLang="zh-TW" sz="17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1.5cc</a:t>
            </a:r>
            <a:r>
              <a:rPr lang="zh-TW" altLang="en-US" sz="17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。</a:t>
            </a: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出液方式：</a:t>
            </a:r>
            <a:r>
              <a:rPr lang="zh-TW" altLang="en-US" sz="17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霧狀。</a:t>
            </a: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尺寸：</a:t>
            </a:r>
            <a:r>
              <a:rPr lang="en-US" altLang="zh-TW" sz="1700" b="1" dirty="0">
                <a:latin typeface="新細明體" panose="02020500000000000000" pitchFamily="18" charset="-120"/>
              </a:rPr>
              <a:t>W12.2</a:t>
            </a:r>
            <a:r>
              <a:rPr lang="zh-TW" altLang="en-US" sz="1700" b="1" dirty="0">
                <a:latin typeface="新細明體" panose="02020500000000000000" pitchFamily="18" charset="-120"/>
              </a:rPr>
              <a:t>＊</a:t>
            </a:r>
            <a:r>
              <a:rPr lang="en-US" altLang="zh-TW" sz="1700" b="1" dirty="0">
                <a:latin typeface="新細明體" panose="02020500000000000000" pitchFamily="18" charset="-120"/>
              </a:rPr>
              <a:t>D11.7</a:t>
            </a:r>
            <a:r>
              <a:rPr lang="zh-TW" altLang="en-US" sz="1700" b="1" dirty="0">
                <a:latin typeface="新細明體" panose="02020500000000000000" pitchFamily="18" charset="-120"/>
              </a:rPr>
              <a:t>＊</a:t>
            </a:r>
            <a:r>
              <a:rPr lang="en-US" altLang="zh-TW" sz="1700" b="1" dirty="0">
                <a:latin typeface="新細明體" panose="02020500000000000000" pitchFamily="18" charset="-120"/>
              </a:rPr>
              <a:t>H21.2 cm </a:t>
            </a:r>
            <a:r>
              <a:rPr lang="zh-TW" altLang="en-US" sz="1700" b="1" dirty="0">
                <a:latin typeface="新細明體" panose="02020500000000000000" pitchFamily="18" charset="-120"/>
              </a:rPr>
              <a:t>。</a:t>
            </a: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</a:t>
            </a:r>
            <a:r>
              <a:rPr lang="zh-TW" altLang="en-US" sz="17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可上鎖，保護溶液安全。</a:t>
            </a:r>
            <a:endParaRPr lang="zh-CN" altLang="en-US" sz="1700" b="1" dirty="0">
              <a:solidFill>
                <a:srgbClr val="FF0000"/>
              </a:solidFill>
              <a:latin typeface="新細明體" panose="02020500000000000000" pitchFamily="18" charset="-120"/>
            </a:endParaRP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容量：</a:t>
            </a:r>
            <a:r>
              <a:rPr lang="en-US" altLang="zh-TW" sz="1700" b="1" dirty="0">
                <a:latin typeface="新細明體" panose="02020500000000000000" pitchFamily="18" charset="-120"/>
              </a:rPr>
              <a:t>600CC</a:t>
            </a:r>
            <a:r>
              <a:rPr lang="zh-TW" altLang="en-US" sz="1700" b="1" dirty="0">
                <a:latin typeface="新細明體" panose="02020500000000000000" pitchFamily="18" charset="-120"/>
              </a:rPr>
              <a:t>。</a:t>
            </a: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重量：</a:t>
            </a:r>
            <a:r>
              <a:rPr lang="en-US" altLang="zh-TW" sz="1700" b="1" dirty="0">
                <a:latin typeface="新細明體" panose="02020500000000000000" pitchFamily="18" charset="-120"/>
              </a:rPr>
              <a:t>535g</a:t>
            </a:r>
            <a:r>
              <a:rPr lang="zh-TW" altLang="en-US" sz="1700" b="1" dirty="0">
                <a:latin typeface="新細明體" panose="02020500000000000000" pitchFamily="18" charset="-120"/>
              </a:rPr>
              <a:t>。</a:t>
            </a: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電源： </a:t>
            </a:r>
            <a:r>
              <a:rPr lang="en-US" altLang="zh-TW" sz="1700" b="1" dirty="0">
                <a:latin typeface="新細明體" panose="02020500000000000000" pitchFamily="18" charset="-120"/>
              </a:rPr>
              <a:t>4</a:t>
            </a:r>
            <a:r>
              <a:rPr lang="zh-TW" altLang="en-US" sz="1700" b="1" dirty="0">
                <a:latin typeface="新細明體" panose="02020500000000000000" pitchFamily="18" charset="-120"/>
              </a:rPr>
              <a:t>顆</a:t>
            </a:r>
            <a:r>
              <a:rPr lang="en-US" altLang="zh-TW" sz="1700" b="1" dirty="0">
                <a:latin typeface="新細明體" panose="02020500000000000000" pitchFamily="18" charset="-120"/>
              </a:rPr>
              <a:t>3</a:t>
            </a:r>
            <a:r>
              <a:rPr lang="zh-TW" altLang="en-US" sz="1700" b="1" dirty="0">
                <a:latin typeface="新細明體" panose="02020500000000000000" pitchFamily="18" charset="-120"/>
              </a:rPr>
              <a:t>號電池驅動 。</a:t>
            </a:r>
            <a:endParaRPr lang="zh-CN" altLang="en-US" sz="1700" b="1" dirty="0">
              <a:latin typeface="新細明體" panose="02020500000000000000" pitchFamily="18" charset="-120"/>
            </a:endParaRP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電力不足顯示燈：紅色</a:t>
            </a:r>
            <a:r>
              <a:rPr lang="en-US" altLang="zh-TW" sz="1700" b="1" dirty="0">
                <a:latin typeface="新細明體" panose="02020500000000000000" pitchFamily="18" charset="-120"/>
              </a:rPr>
              <a:t>LED</a:t>
            </a:r>
            <a:r>
              <a:rPr lang="zh-TW" altLang="en-US" sz="1700" b="1" dirty="0">
                <a:latin typeface="新細明體" panose="02020500000000000000" pitchFamily="18" charset="-120"/>
              </a:rPr>
              <a:t>燈。 </a:t>
            </a: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體積輕巧</a:t>
            </a:r>
            <a:r>
              <a:rPr lang="en-US" altLang="zh-TW" sz="1700" b="1" dirty="0">
                <a:latin typeface="新細明體" panose="02020500000000000000" pitchFamily="18" charset="-120"/>
              </a:rPr>
              <a:t>,</a:t>
            </a:r>
            <a:r>
              <a:rPr lang="zh-TW" altLang="en-US" sz="1700" b="1" dirty="0">
                <a:latin typeface="新細明體" panose="02020500000000000000" pitchFamily="18" charset="-120"/>
              </a:rPr>
              <a:t>操作簡易 </a:t>
            </a:r>
            <a:r>
              <a:rPr lang="en-US" altLang="zh-TW" sz="1700" b="1" dirty="0">
                <a:latin typeface="新細明體" panose="02020500000000000000" pitchFamily="18" charset="-120"/>
              </a:rPr>
              <a:t>,</a:t>
            </a:r>
            <a:r>
              <a:rPr lang="zh-TW" altLang="en-US" sz="1700" b="1" dirty="0">
                <a:latin typeface="新細明體" panose="02020500000000000000" pitchFamily="18" charset="-120"/>
              </a:rPr>
              <a:t>不需更換液桶</a:t>
            </a:r>
            <a:r>
              <a:rPr lang="en-US" altLang="zh-TW" sz="1700" b="1" dirty="0">
                <a:latin typeface="新細明體" panose="02020500000000000000" pitchFamily="18" charset="-120"/>
              </a:rPr>
              <a:t>,</a:t>
            </a:r>
            <a:r>
              <a:rPr lang="zh-TW" altLang="en-US" sz="1700" b="1" dirty="0">
                <a:latin typeface="新細明體" panose="02020500000000000000" pitchFamily="18" charset="-120"/>
              </a:rPr>
              <a:t>節能環保節省成本。</a:t>
            </a:r>
            <a:endParaRPr lang="zh-CN" altLang="en-US" sz="1700" b="1" dirty="0">
              <a:latin typeface="新細明體" panose="02020500000000000000" pitchFamily="18" charset="-120"/>
            </a:endParaRPr>
          </a:p>
          <a:p>
            <a:pPr lvl="1" eaLnBrk="1" hangingPunct="1">
              <a:lnSpc>
                <a:spcPct val="140000"/>
              </a:lnSpc>
              <a:buSzPts val="1400"/>
              <a:buFont typeface="Wingdings" panose="05000000000000000000" pitchFamily="2" charset="2"/>
              <a:buChar char="l"/>
            </a:pPr>
            <a:r>
              <a:rPr lang="zh-TW" altLang="en-US" sz="1700" b="1" dirty="0">
                <a:latin typeface="新細明體" panose="02020500000000000000" pitchFamily="18" charset="-120"/>
              </a:rPr>
              <a:t> 放置方式：可掛於牆面或立於桌面。</a:t>
            </a:r>
            <a:r>
              <a:rPr lang="zh-CN" altLang="en-US" sz="1700" b="1" dirty="0">
                <a:solidFill>
                  <a:srgbClr val="FF0000"/>
                </a:solidFill>
                <a:latin typeface="新細明體" panose="02020500000000000000" pitchFamily="18" charset="-120"/>
                <a:ea typeface="SimSun" panose="02010600030101010101" pitchFamily="2" charset="-122"/>
              </a:rPr>
              <a:t> </a:t>
            </a:r>
            <a:endParaRPr lang="zh-TW" altLang="en-US" sz="1700" b="1" dirty="0">
              <a:solidFill>
                <a:srgbClr val="FF0000"/>
              </a:solidFill>
              <a:latin typeface="新細明體" panose="02020500000000000000" pitchFamily="18" charset="-120"/>
              <a:ea typeface="SimSun" panose="02010600030101010101" pitchFamily="2" charset="-122"/>
            </a:endParaRPr>
          </a:p>
        </p:txBody>
      </p:sp>
      <p:pic>
        <p:nvPicPr>
          <p:cNvPr id="7" name="Picture 36" descr="HEC-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555875"/>
            <a:ext cx="1655763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515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寬螢幕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SimSun</vt:lpstr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PowerPoint 簡報</vt:lpstr>
    </vt:vector>
  </TitlesOfParts>
  <Company>馬可設計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Finema</dc:creator>
  <cp:lastModifiedBy>Finema</cp:lastModifiedBy>
  <cp:revision>1</cp:revision>
  <dcterms:created xsi:type="dcterms:W3CDTF">2016-11-12T08:39:18Z</dcterms:created>
  <dcterms:modified xsi:type="dcterms:W3CDTF">2016-11-12T08:39:27Z</dcterms:modified>
</cp:coreProperties>
</file>